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0" r:id="rId3"/>
    <p:sldId id="396" r:id="rId4"/>
    <p:sldId id="397" r:id="rId5"/>
    <p:sldId id="395" r:id="rId6"/>
    <p:sldId id="39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igenhuis.nl/hypotheken/maximale-hypotheek-bereken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–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Huizenjacht - 3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kopen van een huis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de vakant</a:t>
            </a:r>
            <a:r>
              <a:rPr lang="nl-NL" dirty="0" smtClean="0"/>
              <a:t>ie aan begonnen.</a:t>
            </a:r>
          </a:p>
          <a:p>
            <a:r>
              <a:rPr lang="nl-NL" dirty="0" smtClean="0"/>
              <a:t>Sommigen al ingeleverd, bekijk het nog eens goed.</a:t>
            </a:r>
          </a:p>
          <a:p>
            <a:r>
              <a:rPr lang="nl-NL" dirty="0" smtClean="0"/>
              <a:t>Wat tips</a:t>
            </a:r>
          </a:p>
          <a:p>
            <a:r>
              <a:rPr lang="nl-NL" dirty="0" smtClean="0"/>
              <a:t>Wat inzichten</a:t>
            </a:r>
          </a:p>
          <a:p>
            <a:endParaRPr lang="nl-NL" dirty="0"/>
          </a:p>
          <a:p>
            <a:r>
              <a:rPr lang="nl-NL" dirty="0" smtClean="0"/>
              <a:t>Nog wat opdrachten over belastingen.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3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Noem de bronnen goed</a:t>
            </a:r>
          </a:p>
          <a:p>
            <a:r>
              <a:rPr lang="nl-NL" dirty="0" smtClean="0"/>
              <a:t>Geef screenshots van </a:t>
            </a:r>
            <a:r>
              <a:rPr lang="nl-NL" dirty="0" err="1" smtClean="0"/>
              <a:t>Funda</a:t>
            </a:r>
            <a:r>
              <a:rPr lang="nl-NL" dirty="0" smtClean="0"/>
              <a:t>, voor je het weet is het weg.</a:t>
            </a:r>
          </a:p>
          <a:p>
            <a:r>
              <a:rPr lang="nl-NL" dirty="0" smtClean="0"/>
              <a:t>Maak er een goed verhaal van.</a:t>
            </a:r>
          </a:p>
          <a:p>
            <a:r>
              <a:rPr lang="nl-NL" dirty="0" smtClean="0"/>
              <a:t>Doe het ook een beetje realistisch. Misschien is het niet altijd slim om te zeggen “dat kunnen we zelf wel”</a:t>
            </a:r>
          </a:p>
          <a:p>
            <a:r>
              <a:rPr lang="nl-NL" dirty="0" smtClean="0"/>
              <a:t>Extra punten voor tabellen en grafieken.</a:t>
            </a:r>
          </a:p>
          <a:p>
            <a:r>
              <a:rPr lang="nl-NL" dirty="0" smtClean="0"/>
              <a:t>Zorg dat je alle punten uit de opdracht hebt</a:t>
            </a:r>
          </a:p>
          <a:p>
            <a:r>
              <a:rPr lang="nl-NL" dirty="0" smtClean="0"/>
              <a:t>Geef het bestand een naam zodat ik kan zien wie het gemaakt heeft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35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260648"/>
            <a:ext cx="4762304" cy="644262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492896"/>
            <a:ext cx="38462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3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gebeurt er 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Invulmodel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Minder inkomen</a:t>
            </a:r>
          </a:p>
          <a:p>
            <a:pPr>
              <a:buFontTx/>
              <a:buChar char="-"/>
            </a:pPr>
            <a:r>
              <a:rPr lang="nl-NL" dirty="0" smtClean="0"/>
              <a:t>Een lening</a:t>
            </a:r>
          </a:p>
          <a:p>
            <a:pPr>
              <a:buFontTx/>
              <a:buChar char="-"/>
            </a:pPr>
            <a:r>
              <a:rPr lang="nl-NL" dirty="0" smtClean="0"/>
              <a:t>Private lease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048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5"/>
            <a:ext cx="8394691" cy="50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7656</TotalTime>
  <Words>130</Words>
  <Application>Microsoft Office PowerPoint</Application>
  <PresentationFormat>Diavoorstelling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Het kopen van een huis</vt:lpstr>
      <vt:lpstr>Tips</vt:lpstr>
      <vt:lpstr>Overzicht</vt:lpstr>
      <vt:lpstr>Wat gebeurt er als</vt:lpstr>
      <vt:lpstr>Opdracht.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105</cp:revision>
  <dcterms:created xsi:type="dcterms:W3CDTF">2013-11-15T15:05:42Z</dcterms:created>
  <dcterms:modified xsi:type="dcterms:W3CDTF">2019-03-11T09:20:33Z</dcterms:modified>
</cp:coreProperties>
</file>